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2910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264" t="12593" r="42917" b="5185"/>
          <a:stretch>
            <a:fillRect/>
          </a:stretch>
        </p:blipFill>
        <p:spPr bwMode="auto">
          <a:xfrm>
            <a:off x="1905000" y="0"/>
            <a:ext cx="4866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30" t="15153" r="42911" b="5717"/>
          <a:stretch>
            <a:fillRect/>
          </a:stretch>
        </p:blipFill>
        <p:spPr bwMode="auto">
          <a:xfrm>
            <a:off x="2133600" y="0"/>
            <a:ext cx="50319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67" t="12308" r="42916" b="1538"/>
          <a:stretch>
            <a:fillRect/>
          </a:stretch>
        </p:blipFill>
        <p:spPr bwMode="auto">
          <a:xfrm>
            <a:off x="2286000" y="0"/>
            <a:ext cx="4837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907" t="14048" r="42802" b="1665"/>
          <a:stretch>
            <a:fillRect/>
          </a:stretch>
        </p:blipFill>
        <p:spPr bwMode="auto">
          <a:xfrm>
            <a:off x="2057400" y="0"/>
            <a:ext cx="5000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667" t="24444" r="46666" b="19259"/>
          <a:stretch>
            <a:fillRect/>
          </a:stretch>
        </p:blipFill>
        <p:spPr bwMode="auto">
          <a:xfrm>
            <a:off x="1752600" y="0"/>
            <a:ext cx="57912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12910" r="42593"/>
          <a:stretch>
            <a:fillRect/>
          </a:stretch>
        </p:blipFill>
        <p:spPr bwMode="auto">
          <a:xfrm>
            <a:off x="2133600" y="0"/>
            <a:ext cx="4804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57" t="19232" r="43089" b="5442"/>
          <a:stretch>
            <a:fillRect/>
          </a:stretch>
        </p:blipFill>
        <p:spPr bwMode="auto">
          <a:xfrm>
            <a:off x="1905000" y="0"/>
            <a:ext cx="5252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58" t="13469" r="42811" b="5717"/>
          <a:stretch>
            <a:fillRect/>
          </a:stretch>
        </p:blipFill>
        <p:spPr bwMode="auto">
          <a:xfrm>
            <a:off x="2209800" y="0"/>
            <a:ext cx="4968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30" t="13070" r="42986" b="4034"/>
          <a:stretch>
            <a:fillRect/>
          </a:stretch>
        </p:blipFill>
        <p:spPr bwMode="auto">
          <a:xfrm>
            <a:off x="2362200" y="0"/>
            <a:ext cx="4800600" cy="686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89" t="13160" r="42375" b="6237"/>
          <a:stretch>
            <a:fillRect/>
          </a:stretch>
        </p:blipFill>
        <p:spPr bwMode="auto">
          <a:xfrm>
            <a:off x="1901890" y="442784"/>
            <a:ext cx="4498910" cy="59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Евгеньевич Угрюмов</dc:creator>
  <cp:lastModifiedBy>ugryumov</cp:lastModifiedBy>
  <cp:revision>4</cp:revision>
  <dcterms:created xsi:type="dcterms:W3CDTF">2022-03-30T06:18:25Z</dcterms:created>
  <dcterms:modified xsi:type="dcterms:W3CDTF">2022-03-30T06:57:21Z</dcterms:modified>
</cp:coreProperties>
</file>